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H 509" initials="AH5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1-02T06:53:26.589" idx="1">
    <p:pos x="10" y="10"/>
    <p:text>This deck is only a placeholder for now...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1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9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0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50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2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3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Preparer Resources </a:t>
            </a:r>
            <a:br>
              <a:rPr lang="en-US" dirty="0" smtClean="0"/>
            </a:br>
            <a:r>
              <a:rPr lang="en-US" dirty="0" smtClean="0"/>
              <a:t>and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56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4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7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39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45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54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ＭＳ Ｐゴシック</vt:lpstr>
      <vt:lpstr>Wingdings</vt:lpstr>
      <vt:lpstr>NJ Template 06</vt:lpstr>
      <vt:lpstr>Preparer Resources  and Tools</vt:lpstr>
      <vt:lpstr>IRS Publications</vt:lpstr>
      <vt:lpstr>New Jersey Publications</vt:lpstr>
      <vt:lpstr>Other Publications</vt:lpstr>
      <vt:lpstr>Websites</vt:lpstr>
      <vt:lpstr>Online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2015-11-10T02:47:35Z</dcterms:modified>
</cp:coreProperties>
</file>